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882" r:id="rId4"/>
    <p:sldId id="88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90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196AEC-2A16-450D-9E3B-1A7EEF59C0A4}" type="datetimeFigureOut">
              <a:rPr lang="en-IN" smtClean="0"/>
              <a:t>09-03-2025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CBFB30-0EE4-412B-93B0-CFB35580247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85112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A55B7-551F-4D93-B120-ABCC696A15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048763-C926-579F-AC26-F459F73DE0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289F0B-B7E9-D065-998A-7EB7D7E2C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fld id="{A724E691-64B5-4217-96C6-4C4BDE895E8B}" type="datetime1">
              <a:rPr lang="en-IN" smtClean="0"/>
              <a:t>09-03-2025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28DDE8-68A8-54F7-546C-64D9DB99F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Your Organization NAme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206EC8-35B1-976C-3815-6F2950554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5065FCC5-0D2C-40B6-BCDE-2689FBEDE705}" type="slidenum">
              <a:rPr lang="en-IN" smtClean="0"/>
              <a:pPr algn="ctr"/>
              <a:t>‹#›</a:t>
            </a:fld>
            <a:endParaRPr lang="en-IN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E31058E-3B59-A476-7B57-90BF9E12C6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19940" b="22741"/>
          <a:stretch/>
        </p:blipFill>
        <p:spPr>
          <a:xfrm>
            <a:off x="10600957" y="5858418"/>
            <a:ext cx="1505686" cy="86305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95D4615-3CEC-E9E9-DA5C-59EC92B73B6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t="14545" b="20001"/>
          <a:stretch/>
        </p:blipFill>
        <p:spPr>
          <a:xfrm>
            <a:off x="14741" y="5725371"/>
            <a:ext cx="1009111" cy="111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576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C9890-EF20-EE67-D0A8-DCFA08158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51A5CC-988F-F384-173D-20EE4BA4CD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C46382-7AFD-5A41-81B6-CC77253C7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fld id="{F3841FC0-5110-46F2-9F0D-A3C00532DF80}" type="datetime1">
              <a:rPr lang="en-IN" smtClean="0"/>
              <a:t>09-03-2025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F4BE31-5201-1E9E-D84A-F178D03A4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Your Organization NAme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184B4-6582-017C-5070-57C703D4C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5065FCC5-0D2C-40B6-BCDE-2689FBEDE705}" type="slidenum">
              <a:rPr lang="en-IN" smtClean="0"/>
              <a:pPr/>
              <a:t>‹#›</a:t>
            </a:fld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E549559-EFC2-C897-B101-3E3A379E2E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19940" b="22741"/>
          <a:stretch/>
        </p:blipFill>
        <p:spPr>
          <a:xfrm>
            <a:off x="10600957" y="5858418"/>
            <a:ext cx="1505686" cy="86305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F2A5760-5AC5-DE85-5BD1-C8CBADF1C65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t="14545" b="20001"/>
          <a:stretch/>
        </p:blipFill>
        <p:spPr>
          <a:xfrm>
            <a:off x="14741" y="5725371"/>
            <a:ext cx="1009111" cy="111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09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A01856-8273-A817-0902-77CC45E906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8F7540-EE00-2D25-3BB1-3E3C0998B2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664EC5-9DAA-920D-4F4F-6FF2B2349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fld id="{428C25A0-9A71-4A81-A7CF-B15828256627}" type="datetime1">
              <a:rPr lang="en-IN" smtClean="0"/>
              <a:t>09-03-2025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B2F8A2-D159-F977-8204-7CAC8C7D0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Your Organization NAme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E280CA-AD5D-3B38-1BB4-C771EE7A8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5065FCC5-0D2C-40B6-BCDE-2689FBEDE705}" type="slidenum">
              <a:rPr lang="en-IN" smtClean="0"/>
              <a:pPr/>
              <a:t>‹#›</a:t>
            </a:fld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60FD09F-C928-9F53-7B2A-C34AB6FB529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19940" b="22741"/>
          <a:stretch/>
        </p:blipFill>
        <p:spPr>
          <a:xfrm>
            <a:off x="10600957" y="5858418"/>
            <a:ext cx="1505686" cy="86305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D91D2DB-EB3C-74BF-D105-A94328DD26F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t="14545" b="20001"/>
          <a:stretch/>
        </p:blipFill>
        <p:spPr>
          <a:xfrm>
            <a:off x="14741" y="5725371"/>
            <a:ext cx="1009111" cy="111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2995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</p:spPr>
        <p:txBody>
          <a:bodyPr/>
          <a:lstStyle/>
          <a:p>
            <a:fld id="{D283535F-20DD-450A-B614-273846CF3EDF}" type="datetime1">
              <a:rPr lang="en-IN" smtClean="0"/>
              <a:t>09-03-2025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</p:spPr>
        <p:txBody>
          <a:bodyPr/>
          <a:lstStyle/>
          <a:p>
            <a:r>
              <a:rPr lang="en-US"/>
              <a:t>Your Organization NAme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E375ED0F-F618-4291-A2C2-B9BB086914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289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47A01-71CA-B1B5-88F4-289AD90F4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90888F-7273-AD0F-E048-2F955F99A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10A16-E5A7-37AB-6DF7-5D27E879F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fld id="{2FC80965-0283-4134-999A-F6B426BE88FB}" type="datetime1">
              <a:rPr lang="en-IN" smtClean="0"/>
              <a:t>09-03-2025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297526-EE96-56BC-6440-453F5D325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Your Organization NAme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D25F80-8CC5-8755-F2F6-EB6E22254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5065FCC5-0D2C-40B6-BCDE-2689FBEDE705}" type="slidenum">
              <a:rPr lang="en-IN" smtClean="0"/>
              <a:pPr algn="ctr"/>
              <a:t>‹#›</a:t>
            </a:fld>
            <a:endParaRPr lang="en-IN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735AC59-5320-74C9-6F0A-06790479172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19940" b="22741"/>
          <a:stretch/>
        </p:blipFill>
        <p:spPr>
          <a:xfrm>
            <a:off x="10600957" y="5858418"/>
            <a:ext cx="1505686" cy="86305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DF59DA3-B16B-A1DA-49BA-C3E82716CF2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t="14545" b="20001"/>
          <a:stretch/>
        </p:blipFill>
        <p:spPr>
          <a:xfrm>
            <a:off x="14741" y="5725371"/>
            <a:ext cx="1009111" cy="111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823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30D30-F228-7F53-2E77-3154F1C80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BA44D6-7B0A-3507-5C89-57DA557694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0EB67-C602-D33C-7CA5-960D2C6D3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8448291A-E74F-49DA-8689-894CF3737800}" type="datetime1">
              <a:rPr lang="en-IN" smtClean="0"/>
              <a:t>09-03-2025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6CA9B4-3FBE-A137-3AAD-9D6D37A37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Your Organization NAme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F94A36-3C01-0509-0D94-9C86E4F90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5065FCC5-0D2C-40B6-BCDE-2689FBEDE705}" type="slidenum">
              <a:rPr lang="en-IN" smtClean="0"/>
              <a:pPr algn="ctr"/>
              <a:t>‹#›</a:t>
            </a:fld>
            <a:endParaRPr lang="en-IN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E5A60E3-91DA-92DD-997A-4DDC439A20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19940" b="22741"/>
          <a:stretch/>
        </p:blipFill>
        <p:spPr>
          <a:xfrm>
            <a:off x="10600957" y="5858418"/>
            <a:ext cx="1505686" cy="86305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6076ADA-F7F7-F25B-1AE6-726D2E4C37C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t="14545" b="20001"/>
          <a:stretch/>
        </p:blipFill>
        <p:spPr>
          <a:xfrm>
            <a:off x="14741" y="5725371"/>
            <a:ext cx="1009111" cy="111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428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88819-33F4-91BF-17B4-96C6BBFA0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7F483-B091-140E-1A4B-8DDA117879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6DFE29-D7BA-3CAB-B116-54DE7AB2FC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327AB0-ACF2-0FAD-3DE8-A83A4B804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fld id="{E8A03A3D-22F2-4B59-B452-A1ADD496D69B}" type="datetime1">
              <a:rPr lang="en-IN" smtClean="0"/>
              <a:t>09-03-2025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544A57-7EFF-D57D-CE7F-479A8300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Your Organization NAme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AB13A0-B953-BFF9-7BBF-1DD3DF076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5065FCC5-0D2C-40B6-BCDE-2689FBEDE705}" type="slidenum">
              <a:rPr lang="en-IN" smtClean="0"/>
              <a:pPr/>
              <a:t>‹#›</a:t>
            </a:fld>
            <a:endParaRPr lang="en-IN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D34BC52-1A0F-731D-7771-6419ADC17D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19940" b="22741"/>
          <a:stretch/>
        </p:blipFill>
        <p:spPr>
          <a:xfrm>
            <a:off x="10600957" y="5858418"/>
            <a:ext cx="1505686" cy="86305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1642330-72A9-D202-62DB-87ED0DA18C1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t="14545" b="20001"/>
          <a:stretch/>
        </p:blipFill>
        <p:spPr>
          <a:xfrm>
            <a:off x="14741" y="5725371"/>
            <a:ext cx="1009111" cy="111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287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B0557-0449-D6AC-2A2D-494819D1D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1F7A8B-0623-9CEC-B02F-77D6949BB6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368CE9-A636-9D06-13DA-F46A802574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4FC7CB-421D-4A09-E05A-0E224E65D5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C4E0CF-3C0B-5AA7-E073-972E7E1F68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711AB5-6554-EB94-0CC4-3F521CA12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fld id="{80D88E8F-022B-4746-B297-04670F07270F}" type="datetime1">
              <a:rPr lang="en-IN" smtClean="0"/>
              <a:t>09-03-2025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EF130D-4088-F0B3-595C-68221CCA9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Your Organization NAme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30EF10-0804-1393-AAFB-8EC9E29E6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5065FCC5-0D2C-40B6-BCDE-2689FBEDE705}" type="slidenum">
              <a:rPr lang="en-IN" smtClean="0"/>
              <a:pPr/>
              <a:t>‹#›</a:t>
            </a:fld>
            <a:endParaRPr lang="en-I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9E0DDD4-59C3-F289-FFEE-606ECC450EF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19940" b="22741"/>
          <a:stretch/>
        </p:blipFill>
        <p:spPr>
          <a:xfrm>
            <a:off x="10600957" y="5858418"/>
            <a:ext cx="1505686" cy="86305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17B93A-2095-96F6-D33B-D3B89C8FFAB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t="14545" b="20001"/>
          <a:stretch/>
        </p:blipFill>
        <p:spPr>
          <a:xfrm>
            <a:off x="14741" y="5725371"/>
            <a:ext cx="1009111" cy="111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771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E6382-A509-9EDA-E8B9-144826806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F08A53-EEA0-D574-B575-FB59DA721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fld id="{2ACB2E5A-1112-4E00-9E12-C15A0431E1BD}" type="datetime1">
              <a:rPr lang="en-IN" smtClean="0"/>
              <a:t>09-03-2025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DD4DBB-4D35-3F15-ED65-DE5A52A7A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Your Organization NAme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B5DDFF-4813-8A63-C618-11F73595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5065FCC5-0D2C-40B6-BCDE-2689FBEDE705}" type="slidenum">
              <a:rPr lang="en-IN" smtClean="0"/>
              <a:pPr algn="ctr"/>
              <a:t>‹#›</a:t>
            </a:fld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A3C03C-6AFA-9300-4431-28EA81F38DF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19940" b="22741"/>
          <a:stretch/>
        </p:blipFill>
        <p:spPr>
          <a:xfrm>
            <a:off x="10600957" y="5858418"/>
            <a:ext cx="1505686" cy="86305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8659824-91BC-D659-2145-D0D2407B7AF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t="14545" b="20001"/>
          <a:stretch/>
        </p:blipFill>
        <p:spPr>
          <a:xfrm>
            <a:off x="14741" y="5725371"/>
            <a:ext cx="1009111" cy="111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939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458A82-F435-757D-7ACB-B3237690A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fld id="{FC230B25-DEBE-4510-A43B-24D196E7FF62}" type="datetime1">
              <a:rPr lang="en-IN" smtClean="0"/>
              <a:t>09-03-2025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942893-6DD8-27E4-0E43-827597BEA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Your Organization NAme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8D034E-918B-E43B-2E58-806720188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5065FCC5-0D2C-40B6-BCDE-2689FBEDE705}" type="slidenum">
              <a:rPr lang="en-IN" smtClean="0"/>
              <a:pPr/>
              <a:t>‹#›</a:t>
            </a:fld>
            <a:endParaRPr lang="en-I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80FC9F-3A06-9054-4989-02B7679A6F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19940" b="22741"/>
          <a:stretch/>
        </p:blipFill>
        <p:spPr>
          <a:xfrm>
            <a:off x="10600957" y="5858418"/>
            <a:ext cx="1505686" cy="86305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3A957D5-51EB-6AD6-450A-252352A2E50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t="14545" b="20001"/>
          <a:stretch/>
        </p:blipFill>
        <p:spPr>
          <a:xfrm>
            <a:off x="14741" y="5725371"/>
            <a:ext cx="1009111" cy="111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366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165DC-AE83-5209-0241-1383B79F9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E787C-1FE5-0F3E-F6C6-A77BB50C1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612F9F-2FCA-25A3-1335-60C60F01B7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0AD98-C1BF-7863-BFBA-A984BF48A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fld id="{7443D00F-64A0-4AED-A471-5B705ECC67B0}" type="datetime1">
              <a:rPr lang="en-IN" smtClean="0"/>
              <a:t>09-03-2025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4D9C35-D653-D426-ABBB-DE55B5C98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Your Organization NAme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7F6F1F-5CE6-026F-1B1A-0F08799D4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5065FCC5-0D2C-40B6-BCDE-2689FBEDE705}" type="slidenum">
              <a:rPr lang="en-IN" smtClean="0"/>
              <a:pPr/>
              <a:t>‹#›</a:t>
            </a:fld>
            <a:endParaRPr lang="en-IN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603DC17-6BDC-ED0A-5346-91192DE537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19940" b="22741"/>
          <a:stretch/>
        </p:blipFill>
        <p:spPr>
          <a:xfrm>
            <a:off x="10600957" y="5858418"/>
            <a:ext cx="1505686" cy="86305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E211141-99AE-95C9-C40B-BE7A976E14C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t="14545" b="20001"/>
          <a:stretch/>
        </p:blipFill>
        <p:spPr>
          <a:xfrm>
            <a:off x="14741" y="5725371"/>
            <a:ext cx="1009111" cy="111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347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EFCF4-559C-6FDC-604F-6BB5606ED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4D7BE3-9E4F-1BF9-B9E2-93A5D6A063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D7A7DC-5FB5-EEB5-A688-2729C30A5A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7606CD-AD84-7077-ECD7-A0DBB3965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fld id="{733F8219-BCFB-4F2E-9CA2-F9EBC5D7270A}" type="datetime1">
              <a:rPr lang="en-IN" smtClean="0"/>
              <a:t>09-03-2025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767BE4-BD18-B452-C8F4-1F2B2B304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Your Organization NAme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A661AB-1EF3-88B1-D678-32EF8849E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5065FCC5-0D2C-40B6-BCDE-2689FBEDE705}" type="slidenum">
              <a:rPr lang="en-IN" smtClean="0"/>
              <a:pPr/>
              <a:t>‹#›</a:t>
            </a:fld>
            <a:endParaRPr lang="en-IN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88D83E1-9B9D-F95E-142A-8FBA6D258E5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19940" b="22741"/>
          <a:stretch/>
        </p:blipFill>
        <p:spPr>
          <a:xfrm>
            <a:off x="10600957" y="5858418"/>
            <a:ext cx="1505686" cy="86305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985B06C-8ED2-15FA-6C00-C17349BE9E7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t="14545" b="20001"/>
          <a:stretch/>
        </p:blipFill>
        <p:spPr>
          <a:xfrm>
            <a:off x="14741" y="5725371"/>
            <a:ext cx="1009111" cy="111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780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331606-D891-8B40-F321-2EF6ED80F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7745E3-FF6E-2F07-EFCA-53067892EC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2237FF-3A75-B596-4D95-8BF1AA2F3B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671CA03-A455-415E-9B93-F2F6AA2A53A3}" type="datetime1">
              <a:rPr lang="en-IN" smtClean="0"/>
              <a:t>09-03-2025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BEF9CC-1907-1CBF-AB99-851DB453AF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IN"/>
              <a:t>Your Organization NAme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29B37B-1F5D-8C0C-5DF7-4E06708B5F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65FCC5-0D2C-40B6-BCDE-2689FBEDE705}" type="slidenum">
              <a:rPr lang="en-IN" smtClean="0"/>
              <a:pPr/>
              <a:t>‹#›</a:t>
            </a:fld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EDA7962-8176-8D2C-4519-3156380436E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rcRect t="19940" b="22741"/>
          <a:stretch/>
        </p:blipFill>
        <p:spPr>
          <a:xfrm>
            <a:off x="10600957" y="5858418"/>
            <a:ext cx="1505686" cy="86305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4E09BDE-75E0-53DC-CAD8-83EFA2EBD1C7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rcRect t="14545" b="20001"/>
          <a:stretch/>
        </p:blipFill>
        <p:spPr>
          <a:xfrm>
            <a:off x="14741" y="5725371"/>
            <a:ext cx="1009111" cy="111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367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72239-4792-4A69-AE75-881BABB00C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Paper Title</a:t>
            </a:r>
            <a:br>
              <a:rPr lang="en-US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b="1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02DADF-8B5D-3D5A-F059-E7E877A857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Your Name &amp; Affiliation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Conference Name &amp; Date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D2F2DC-CD9A-A2BD-CDC3-573D0BBF3DF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4545" b="20001"/>
          <a:stretch/>
        </p:blipFill>
        <p:spPr>
          <a:xfrm>
            <a:off x="0" y="5312263"/>
            <a:ext cx="1339129" cy="1473144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9FFADA-F93B-F7BF-43AB-6939D396E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>
                <a:latin typeface="Arial" panose="020B0604020202020204" pitchFamily="34" charset="0"/>
                <a:cs typeface="Arial" panose="020B0604020202020204" pitchFamily="34" charset="0"/>
              </a:rPr>
              <a:t>Your Organization NAme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7BDD87-38AA-9005-451A-1772A554D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5FCC5-0D2C-40B6-BCDE-2689FBEDE705}" type="slidenum">
              <a:rPr lang="en-IN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fld>
            <a:endParaRPr lang="en-I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683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617E3-D3DD-4EBB-1E1F-8F9B9A067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Outline</a:t>
            </a:r>
            <a:endParaRPr lang="en-IN" sz="3200" b="1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4F916-25CB-36AE-E3C8-7564BF0A0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Background and Motivation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Research Methodology</a:t>
            </a:r>
          </a:p>
          <a:p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Implementation/Experiment Details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Results &amp; Findings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Discussion &amp; Interpretation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Conclusion &amp; Future Work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518C0D-6879-E7EA-DEE6-BC1D68E82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>
                <a:latin typeface="Arial" panose="020B0604020202020204" pitchFamily="34" charset="0"/>
                <a:cs typeface="Arial" panose="020B0604020202020204" pitchFamily="34" charset="0"/>
              </a:rPr>
              <a:t>Your Organization NAme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416A74-B67A-909A-664D-BB5465557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5065FCC5-0D2C-40B6-BCDE-2689FBEDE705}" type="slidenum">
              <a:rPr lang="en-IN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2</a:t>
            </a:fld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356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5AA73-71C7-D266-E1B2-29186CC14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Guidelines</a:t>
            </a:r>
            <a:endParaRPr lang="en-IN" sz="3200" b="1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814F26-5CA4-5B9C-AA38-6A519F842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>
                <a:latin typeface="Arial" panose="020B0604020202020204" pitchFamily="34" charset="0"/>
                <a:cs typeface="Arial" panose="020B0604020202020204" pitchFamily="34" charset="0"/>
              </a:rPr>
              <a:t>Your Organization NAme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ADA094-736D-7A26-5118-E57FD7A7A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5065FCC5-0D2C-40B6-BCDE-2689FBEDE705}" type="slidenum">
              <a:rPr lang="en-IN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3</a:t>
            </a:fld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9728E517-0B67-03FE-45D3-5E5BED0C104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52500" y="2038529"/>
            <a:ext cx="10287000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Presentation Duration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10-12 minutes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(followed by Q&amp;A). </a:t>
            </a:r>
          </a:p>
          <a:p>
            <a:pPr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Font Size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Minimum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24pt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for text, ensuring readability. </a:t>
            </a:r>
          </a:p>
          <a:p>
            <a:pPr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Font Style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Use clear fonts like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Arial, Calibri, or Times New Roman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Slide Limit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Aim for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8-12 slides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to match time constraints. </a:t>
            </a:r>
          </a:p>
        </p:txBody>
      </p:sp>
    </p:spTree>
    <p:extLst>
      <p:ext uri="{BB962C8B-B14F-4D97-AF65-F5344CB8AC3E}">
        <p14:creationId xmlns:p14="http://schemas.microsoft.com/office/powerpoint/2010/main" val="604807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41E3A7F-3665-1277-C600-5585BA1BE1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1" y="1828800"/>
            <a:ext cx="2475191" cy="2213040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Organization NAme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4C6513-0F1A-520F-1A00-A33A2F5CB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ED0F-F618-4291-A2C2-B9BB086914E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29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103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Paper Title  </vt:lpstr>
      <vt:lpstr>Outline</vt:lpstr>
      <vt:lpstr>General Guidelines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 Hemalatha</dc:creator>
  <cp:lastModifiedBy>R Hemalatha</cp:lastModifiedBy>
  <cp:revision>9</cp:revision>
  <dcterms:created xsi:type="dcterms:W3CDTF">2025-03-09T12:57:14Z</dcterms:created>
  <dcterms:modified xsi:type="dcterms:W3CDTF">2025-03-09T17:30:58Z</dcterms:modified>
</cp:coreProperties>
</file>